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1E029-ED8B-4693-8045-B03EAF65CDE4}" type="datetimeFigureOut">
              <a:rPr lang="en-NZ" smtClean="0"/>
              <a:pPr/>
              <a:t>22/03/2011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CA5F0-7C01-4F1E-B81C-080E4A67F3CF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80920" cy="504056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Features of Graphs - 2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828" t="21375" r="17023" b="6806"/>
          <a:stretch>
            <a:fillRect/>
          </a:stretch>
        </p:blipFill>
        <p:spPr bwMode="auto">
          <a:xfrm>
            <a:off x="467544" y="836712"/>
            <a:ext cx="84893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23916" t="22320" r="24843" b="7751"/>
          <a:stretch>
            <a:fillRect/>
          </a:stretch>
        </p:blipFill>
        <p:spPr bwMode="auto">
          <a:xfrm>
            <a:off x="323528" y="188640"/>
            <a:ext cx="7598087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22241" t="26375" r="24603" b="11256"/>
          <a:stretch>
            <a:fillRect/>
          </a:stretch>
        </p:blipFill>
        <p:spPr bwMode="auto">
          <a:xfrm>
            <a:off x="179511" y="332656"/>
            <a:ext cx="8542767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l="24506" t="21375" r="23519" b="10000"/>
          <a:stretch>
            <a:fillRect/>
          </a:stretch>
        </p:blipFill>
        <p:spPr bwMode="auto">
          <a:xfrm>
            <a:off x="251519" y="188640"/>
            <a:ext cx="8155514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Features of Graphs - 2</vt:lpstr>
      <vt:lpstr>Slide 2</vt:lpstr>
      <vt:lpstr>Slide 3</vt:lpstr>
      <vt:lpstr>Slide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Features of Graphs - 2</dc:title>
  <dc:creator>amberkelli</dc:creator>
  <cp:lastModifiedBy>Ministry of Education</cp:lastModifiedBy>
  <cp:revision>5</cp:revision>
  <dcterms:created xsi:type="dcterms:W3CDTF">2011-03-21T07:20:59Z</dcterms:created>
  <dcterms:modified xsi:type="dcterms:W3CDTF">2011-03-21T21:26:28Z</dcterms:modified>
</cp:coreProperties>
</file>